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8"/>
  </p:notesMasterIdLst>
  <p:sldIdLst>
    <p:sldId id="261" r:id="rId2"/>
    <p:sldId id="264" r:id="rId3"/>
    <p:sldId id="257" r:id="rId4"/>
    <p:sldId id="262" r:id="rId5"/>
    <p:sldId id="263" r:id="rId6"/>
    <p:sldId id="265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9CC"/>
    <a:srgbClr val="006666"/>
    <a:srgbClr val="808000"/>
    <a:srgbClr val="990033"/>
    <a:srgbClr val="996633"/>
    <a:srgbClr val="993366"/>
    <a:srgbClr val="9966FF"/>
    <a:srgbClr val="FF99FF"/>
    <a:srgbClr val="D60093"/>
    <a:srgbClr val="00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98" d="100"/>
          <a:sy n="98" d="100"/>
        </p:scale>
        <p:origin x="1014" y="4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859EF7-241C-4BC7-9C5F-4F19D04E3365}" type="datetimeFigureOut">
              <a:rPr lang="en-GB" smtClean="0"/>
              <a:t>29/02/2016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54E010-04E4-499E-8E82-535F7CD5B05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3186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54E010-04E4-499E-8E82-535F7CD5B054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90871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63DF0-2D61-4CFE-AF02-45D9739D490B}" type="datetime2">
              <a:rPr lang="en-GB" smtClean="0"/>
              <a:t>Monday, 29 February 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Jomin Kaitholil George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CFE2D-092C-4D8C-9F63-2AF7560B84D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29487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B0952-7703-4B48-9DC0-96B8C8C3AF47}" type="datetime2">
              <a:rPr lang="en-GB" smtClean="0"/>
              <a:t>Monday, 29 February 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Jomin Kaitholil George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CFE2D-092C-4D8C-9F63-2AF7560B84D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23329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9C538F-3135-47CB-95FF-89675FDC2882}" type="datetime2">
              <a:rPr lang="en-GB" smtClean="0"/>
              <a:t>Monday, 29 February 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Jomin Kaitholil George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CFE2D-092C-4D8C-9F63-2AF7560B84D1}" type="slidenum">
              <a:rPr lang="en-GB" smtClean="0"/>
              <a:t>‹#›</a:t>
            </a:fld>
            <a:endParaRPr lang="en-GB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92291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0963E-F8C9-4FFE-B335-C7EBC3DD21B7}" type="datetime2">
              <a:rPr lang="en-GB" smtClean="0"/>
              <a:t>Monday, 29 February 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Jomin Kaitholil George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CFE2D-092C-4D8C-9F63-2AF7560B84D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59146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1BD2D-3EEA-4F75-977B-85A44CC06F36}" type="datetime2">
              <a:rPr lang="en-GB" smtClean="0"/>
              <a:t>Monday, 29 February 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Jomin Kaitholil George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CFE2D-092C-4D8C-9F63-2AF7560B84D1}" type="slidenum">
              <a:rPr lang="en-GB" smtClean="0"/>
              <a:t>‹#›</a:t>
            </a:fld>
            <a:endParaRPr lang="en-GB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464824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41700A-B250-4D33-AC2A-F49F116AE1B1}" type="datetime2">
              <a:rPr lang="en-GB" smtClean="0"/>
              <a:t>Monday, 29 February 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Jomin Kaitholil George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CFE2D-092C-4D8C-9F63-2AF7560B84D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64341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146BA5-79D3-4D07-A345-6A10C9146F14}" type="datetime2">
              <a:rPr lang="en-GB" smtClean="0"/>
              <a:t>Monday, 29 February 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Jomin Kaitholil George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CFE2D-092C-4D8C-9F63-2AF7560B84D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330922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9AC45-B969-4B75-ACC6-DC0F230762C2}" type="datetime2">
              <a:rPr lang="en-GB" smtClean="0"/>
              <a:t>Monday, 29 February 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Jomin Kaitholil George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CFE2D-092C-4D8C-9F63-2AF7560B84D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71113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08008-1AA2-4AA8-B340-56FF6FD94424}" type="datetime2">
              <a:rPr lang="en-GB" smtClean="0"/>
              <a:t>Monday, 29 February 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Jomin Kaitholil George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CFE2D-092C-4D8C-9F63-2AF7560B84D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11807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77313-B1BE-4CA6-9747-80547730A3EA}" type="datetime2">
              <a:rPr lang="en-GB" smtClean="0"/>
              <a:t>Monday, 29 February 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Jomin Kaitholil George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CFE2D-092C-4D8C-9F63-2AF7560B84D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35382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F1574-D179-48B3-B9F3-22F9BF18C950}" type="datetime2">
              <a:rPr lang="en-GB" smtClean="0"/>
              <a:t>Monday, 29 February 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Jomin Kaitholil George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CFE2D-092C-4D8C-9F63-2AF7560B84D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11207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9D682-2135-49F1-BC6D-428CA6ECE391}" type="datetime2">
              <a:rPr lang="en-GB" smtClean="0"/>
              <a:t>Monday, 29 February 2016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Jomin Kaitholil George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CFE2D-092C-4D8C-9F63-2AF7560B84D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63024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147F7-FE72-4C4D-97C3-ED65A0CD09C3}" type="datetime2">
              <a:rPr lang="en-GB" smtClean="0"/>
              <a:t>Monday, 29 February 2016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Jomin Kaitholil George</a:t>
            </a: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CFE2D-092C-4D8C-9F63-2AF7560B84D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72651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9F5B4-72BB-4830-9817-F76879B51C79}" type="datetime2">
              <a:rPr lang="en-GB" smtClean="0"/>
              <a:t>Monday, 29 February 2016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Jomin Kaitholil George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CFE2D-092C-4D8C-9F63-2AF7560B84D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44034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37B80B-9AF2-4BC3-A90E-C52B10484403}" type="datetime2">
              <a:rPr lang="en-GB" smtClean="0"/>
              <a:t>Monday, 29 February 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Jomin Kaitholil George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CFE2D-092C-4D8C-9F63-2AF7560B84D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28615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E9EB4-4D03-4E73-A51C-30CF1288235C}" type="datetime2">
              <a:rPr lang="en-GB" smtClean="0"/>
              <a:t>Monday, 29 February 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Jomin Kaitholil George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CFE2D-092C-4D8C-9F63-2AF7560B84D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50245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00A3A5-1E31-4894-B214-F959DE4E6D4F}" type="datetime2">
              <a:rPr lang="en-GB" smtClean="0"/>
              <a:t>Monday, 29 February 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 smtClean="0"/>
              <a:t>Jomin Kaitholil George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AC1CFE2D-092C-4D8C-9F63-2AF7560B84D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09186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image" Target="../media/image5.jpe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image" Target="../media/image4.png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6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5.jpeg"/><Relationship Id="rId7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8.png"/><Relationship Id="rId10" Type="http://schemas.openxmlformats.org/officeDocument/2006/relationships/image" Target="../media/image23.png"/><Relationship Id="rId4" Type="http://schemas.openxmlformats.org/officeDocument/2006/relationships/image" Target="../media/image6.png"/><Relationship Id="rId9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3" Type="http://schemas.openxmlformats.org/officeDocument/2006/relationships/image" Target="../media/image5.jpe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0.png"/><Relationship Id="rId10" Type="http://schemas.openxmlformats.org/officeDocument/2006/relationships/image" Target="../media/image29.png"/><Relationship Id="rId4" Type="http://schemas.openxmlformats.org/officeDocument/2006/relationships/image" Target="../media/image6.png"/><Relationship Id="rId9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sz="6000" dirty="0" smtClean="0"/>
              <a:t>Storyboard </a:t>
            </a:r>
            <a:endParaRPr lang="en-GB" sz="6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GB" sz="2000" dirty="0" smtClean="0"/>
              <a:t>Hospitality </a:t>
            </a:r>
            <a:endParaRPr lang="en-GB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829300" y="6041362"/>
            <a:ext cx="2295525" cy="365125"/>
          </a:xfrm>
        </p:spPr>
        <p:txBody>
          <a:bodyPr/>
          <a:lstStyle/>
          <a:p>
            <a:fld id="{F636B048-C7F1-4345-BA8A-E741F722B3A6}" type="datetime2">
              <a:rPr lang="en-GB" sz="1000" smtClean="0">
                <a:solidFill>
                  <a:schemeClr val="tx1"/>
                </a:solidFill>
              </a:rPr>
              <a:t>Monday, 29 February 2016</a:t>
            </a:fld>
            <a:endParaRPr lang="en-GB" sz="1000" dirty="0">
              <a:solidFill>
                <a:schemeClr val="tx1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z="1000" smtClean="0">
                <a:solidFill>
                  <a:schemeClr val="tx1"/>
                </a:solidFill>
              </a:rPr>
              <a:t>Jomin Kaitholil George</a:t>
            </a:r>
            <a:endParaRPr lang="en-GB" sz="1000">
              <a:solidFill>
                <a:schemeClr val="tx1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CFE2D-092C-4D8C-9F63-2AF7560B84D1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3752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200025"/>
            <a:ext cx="8596668" cy="1153297"/>
          </a:xfrm>
        </p:spPr>
        <p:txBody>
          <a:bodyPr>
            <a:normAutofit/>
          </a:bodyPr>
          <a:lstStyle/>
          <a:p>
            <a:r>
              <a:rPr lang="en-US" dirty="0" smtClean="0"/>
              <a:t>Structure </a:t>
            </a:r>
            <a:endParaRPr lang="en-GB" dirty="0"/>
          </a:p>
        </p:txBody>
      </p:sp>
      <p:sp>
        <p:nvSpPr>
          <p:cNvPr id="39" name="Date Placeholder 38"/>
          <p:cNvSpPr>
            <a:spLocks noGrp="1"/>
          </p:cNvSpPr>
          <p:nvPr>
            <p:ph type="dt" sz="half" idx="10"/>
          </p:nvPr>
        </p:nvSpPr>
        <p:spPr>
          <a:xfrm>
            <a:off x="6281295" y="6041362"/>
            <a:ext cx="1835777" cy="365125"/>
          </a:xfrm>
        </p:spPr>
        <p:txBody>
          <a:bodyPr/>
          <a:lstStyle/>
          <a:p>
            <a:fld id="{BAA208EE-30F3-4A6B-9D94-7D89D666155F}" type="datetime2">
              <a:rPr lang="en-GB" sz="1000" smtClean="0">
                <a:solidFill>
                  <a:schemeClr val="tx1"/>
                </a:solidFill>
              </a:rPr>
              <a:t>Monday, 29 February 2016</a:t>
            </a:fld>
            <a:endParaRPr lang="en-GB" sz="1000" dirty="0">
              <a:solidFill>
                <a:schemeClr val="tx1"/>
              </a:solidFill>
            </a:endParaRPr>
          </a:p>
        </p:txBody>
      </p:sp>
      <p:sp>
        <p:nvSpPr>
          <p:cNvPr id="40" name="Footer Placeholder 3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z="1000" dirty="0" smtClean="0">
                <a:solidFill>
                  <a:schemeClr val="tx1"/>
                </a:solidFill>
              </a:rPr>
              <a:t>Jomin Kaitholil George</a:t>
            </a:r>
            <a:endParaRPr lang="en-GB" sz="1000" dirty="0">
              <a:solidFill>
                <a:schemeClr val="tx1"/>
              </a:solidFill>
            </a:endParaRPr>
          </a:p>
        </p:txBody>
      </p:sp>
      <p:sp>
        <p:nvSpPr>
          <p:cNvPr id="41" name="Slide Number Placeholder 4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CFE2D-092C-4D8C-9F63-2AF7560B84D1}" type="slidenum">
              <a:rPr lang="en-GB" smtClean="0"/>
              <a:t>2</a:t>
            </a:fld>
            <a:endParaRPr lang="en-GB" dirty="0"/>
          </a:p>
        </p:txBody>
      </p:sp>
      <p:sp>
        <p:nvSpPr>
          <p:cNvPr id="9" name="Rounded Rectangle 8"/>
          <p:cNvSpPr/>
          <p:nvPr/>
        </p:nvSpPr>
        <p:spPr>
          <a:xfrm>
            <a:off x="3762375" y="1353322"/>
            <a:ext cx="1171575" cy="352426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dirty="0" smtClean="0">
                <a:ln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/>
                </a:solidFill>
              </a:rPr>
              <a:t>Login</a:t>
            </a:r>
            <a:endParaRPr lang="en-GB" sz="1000" dirty="0">
              <a:ln>
                <a:solidFill>
                  <a:schemeClr val="bg1">
                    <a:lumMod val="95000"/>
                  </a:schemeClr>
                </a:solidFill>
              </a:ln>
              <a:solidFill>
                <a:schemeClr val="bg1"/>
              </a:solidFill>
            </a:endParaRPr>
          </a:p>
        </p:txBody>
      </p:sp>
      <p:cxnSp>
        <p:nvCxnSpPr>
          <p:cNvPr id="10" name="Straight Connector 9"/>
          <p:cNvCxnSpPr>
            <a:stCxn id="9" idx="2"/>
          </p:cNvCxnSpPr>
          <p:nvPr/>
        </p:nvCxnSpPr>
        <p:spPr>
          <a:xfrm>
            <a:off x="4348163" y="1705748"/>
            <a:ext cx="1" cy="285748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>
            <a:off x="788988" y="1991496"/>
            <a:ext cx="3559174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788988" y="1991496"/>
            <a:ext cx="0" cy="28575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ounded Rectangle 12"/>
          <p:cNvSpPr/>
          <p:nvPr/>
        </p:nvSpPr>
        <p:spPr>
          <a:xfrm>
            <a:off x="203200" y="2277245"/>
            <a:ext cx="1171575" cy="352426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50" dirty="0" smtClean="0">
                <a:ln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/>
                </a:solidFill>
              </a:rPr>
              <a:t>Forgot-password</a:t>
            </a:r>
            <a:endParaRPr lang="en-GB" sz="1050" dirty="0">
              <a:ln>
                <a:solidFill>
                  <a:schemeClr val="bg1">
                    <a:lumMod val="95000"/>
                  </a:schemeClr>
                </a:solidFill>
              </a:ln>
              <a:solidFill>
                <a:schemeClr val="bg1"/>
              </a:solidFill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 flipH="1">
            <a:off x="4348163" y="1991496"/>
            <a:ext cx="1376362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5734050" y="1991496"/>
            <a:ext cx="0" cy="28575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ounded Rectangle 15"/>
          <p:cNvSpPr/>
          <p:nvPr/>
        </p:nvSpPr>
        <p:spPr>
          <a:xfrm>
            <a:off x="5138737" y="2277245"/>
            <a:ext cx="1171575" cy="352426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50" dirty="0" smtClean="0">
                <a:ln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/>
                </a:solidFill>
              </a:rPr>
              <a:t>Homepage</a:t>
            </a:r>
            <a:endParaRPr lang="en-GB" sz="1050" dirty="0">
              <a:ln>
                <a:solidFill>
                  <a:schemeClr val="bg1">
                    <a:lumMod val="95000"/>
                  </a:schemeClr>
                </a:solidFill>
              </a:ln>
              <a:solidFill>
                <a:schemeClr val="bg1"/>
              </a:solidFill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 flipH="1">
            <a:off x="678180" y="2915421"/>
            <a:ext cx="4857752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734050" y="2629671"/>
            <a:ext cx="1" cy="285748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5535932" y="2915419"/>
            <a:ext cx="3934664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667068" y="2915419"/>
            <a:ext cx="0" cy="28575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ounded Rectangle 21"/>
          <p:cNvSpPr/>
          <p:nvPr/>
        </p:nvSpPr>
        <p:spPr>
          <a:xfrm>
            <a:off x="81280" y="3227369"/>
            <a:ext cx="1171575" cy="352426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50" dirty="0" smtClean="0">
                <a:ln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/>
                </a:solidFill>
              </a:rPr>
              <a:t>Profile</a:t>
            </a:r>
            <a:endParaRPr lang="en-GB" sz="1050" dirty="0">
              <a:ln>
                <a:solidFill>
                  <a:schemeClr val="bg1">
                    <a:lumMod val="95000"/>
                  </a:schemeClr>
                </a:solidFill>
              </a:ln>
              <a:solidFill>
                <a:schemeClr val="bg1"/>
              </a:solidFill>
            </a:endParaRPr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2137392" y="2921363"/>
            <a:ext cx="0" cy="28575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/>
          <p:cNvSpPr/>
          <p:nvPr/>
        </p:nvSpPr>
        <p:spPr>
          <a:xfrm>
            <a:off x="1551604" y="3217833"/>
            <a:ext cx="1171575" cy="352426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50" dirty="0" smtClean="0">
                <a:ln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/>
                </a:solidFill>
              </a:rPr>
              <a:t>Find Services</a:t>
            </a:r>
            <a:endParaRPr lang="en-GB" sz="1050" dirty="0">
              <a:ln>
                <a:solidFill>
                  <a:schemeClr val="bg1">
                    <a:lumMod val="95000"/>
                  </a:schemeClr>
                </a:solidFill>
              </a:ln>
              <a:solidFill>
                <a:schemeClr val="bg1"/>
              </a:solidFill>
            </a:endParaRPr>
          </a:p>
        </p:txBody>
      </p:sp>
      <p:cxnSp>
        <p:nvCxnSpPr>
          <p:cNvPr id="25" name="Straight Arrow Connector 24"/>
          <p:cNvCxnSpPr/>
          <p:nvPr/>
        </p:nvCxnSpPr>
        <p:spPr>
          <a:xfrm>
            <a:off x="6539932" y="2915418"/>
            <a:ext cx="0" cy="27503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ounded Rectangle 25"/>
          <p:cNvSpPr/>
          <p:nvPr/>
        </p:nvSpPr>
        <p:spPr>
          <a:xfrm>
            <a:off x="5954144" y="3201168"/>
            <a:ext cx="1171575" cy="352426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50" dirty="0" smtClean="0">
                <a:ln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/>
                </a:solidFill>
              </a:rPr>
              <a:t>Call for help</a:t>
            </a:r>
            <a:endParaRPr lang="en-GB" sz="1050" dirty="0">
              <a:ln>
                <a:solidFill>
                  <a:schemeClr val="bg1">
                    <a:lumMod val="95000"/>
                  </a:schemeClr>
                </a:solidFill>
              </a:ln>
              <a:solidFill>
                <a:schemeClr val="bg1"/>
              </a:solidFill>
            </a:endParaRPr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3603500" y="2917206"/>
            <a:ext cx="0" cy="28575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3017712" y="3213676"/>
            <a:ext cx="1171575" cy="352426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50" dirty="0" smtClean="0">
                <a:ln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/>
                </a:solidFill>
              </a:rPr>
              <a:t>Remainders</a:t>
            </a:r>
            <a:endParaRPr lang="en-GB" sz="1050" dirty="0">
              <a:ln>
                <a:solidFill>
                  <a:schemeClr val="bg1">
                    <a:lumMod val="95000"/>
                  </a:schemeClr>
                </a:solidFill>
              </a:ln>
              <a:solidFill>
                <a:schemeClr val="bg1"/>
              </a:solidFill>
            </a:endParaRPr>
          </a:p>
        </p:txBody>
      </p:sp>
      <p:cxnSp>
        <p:nvCxnSpPr>
          <p:cNvPr id="29" name="Straight Arrow Connector 28"/>
          <p:cNvCxnSpPr/>
          <p:nvPr/>
        </p:nvCxnSpPr>
        <p:spPr>
          <a:xfrm>
            <a:off x="5068835" y="2917206"/>
            <a:ext cx="0" cy="28575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ounded Rectangle 29"/>
          <p:cNvSpPr/>
          <p:nvPr/>
        </p:nvSpPr>
        <p:spPr>
          <a:xfrm>
            <a:off x="4483047" y="3213676"/>
            <a:ext cx="1171575" cy="352426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50" dirty="0" smtClean="0">
                <a:ln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/>
                </a:solidFill>
              </a:rPr>
              <a:t>Appointments </a:t>
            </a:r>
            <a:endParaRPr lang="en-GB" sz="1050" dirty="0">
              <a:ln>
                <a:solidFill>
                  <a:schemeClr val="bg1">
                    <a:lumMod val="95000"/>
                  </a:schemeClr>
                </a:solidFill>
              </a:ln>
              <a:solidFill>
                <a:schemeClr val="bg1"/>
              </a:solidFill>
            </a:endParaRPr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2742459" y="1998930"/>
            <a:ext cx="0" cy="28575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ounded Rectangle 31"/>
          <p:cNvSpPr/>
          <p:nvPr/>
        </p:nvSpPr>
        <p:spPr>
          <a:xfrm>
            <a:off x="2156671" y="2284679"/>
            <a:ext cx="1171575" cy="352426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50" dirty="0" smtClean="0">
                <a:ln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/>
                </a:solidFill>
              </a:rPr>
              <a:t>Register</a:t>
            </a:r>
            <a:endParaRPr lang="en-GB" sz="1050" dirty="0">
              <a:ln>
                <a:solidFill>
                  <a:schemeClr val="bg1">
                    <a:lumMod val="95000"/>
                  </a:schemeClr>
                </a:solidFill>
              </a:ln>
              <a:solidFill>
                <a:schemeClr val="bg1"/>
              </a:solidFill>
            </a:endParaRPr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8005265" y="2904698"/>
            <a:ext cx="0" cy="27503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ounded Rectangle 33"/>
          <p:cNvSpPr/>
          <p:nvPr/>
        </p:nvSpPr>
        <p:spPr>
          <a:xfrm>
            <a:off x="7419477" y="3190448"/>
            <a:ext cx="1171575" cy="352426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50" dirty="0" smtClean="0">
                <a:ln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/>
                </a:solidFill>
              </a:rPr>
              <a:t>Send Feedback</a:t>
            </a:r>
            <a:endParaRPr lang="en-GB" sz="1050" dirty="0">
              <a:ln>
                <a:solidFill>
                  <a:schemeClr val="bg1">
                    <a:lumMod val="95000"/>
                  </a:schemeClr>
                </a:solidFill>
              </a:ln>
              <a:solidFill>
                <a:schemeClr val="bg1"/>
              </a:solidFill>
            </a:endParaRPr>
          </a:p>
        </p:txBody>
      </p:sp>
      <p:cxnSp>
        <p:nvCxnSpPr>
          <p:cNvPr id="36" name="Straight Arrow Connector 35"/>
          <p:cNvCxnSpPr/>
          <p:nvPr/>
        </p:nvCxnSpPr>
        <p:spPr>
          <a:xfrm>
            <a:off x="9470596" y="2919938"/>
            <a:ext cx="0" cy="27503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ounded Rectangle 36"/>
          <p:cNvSpPr/>
          <p:nvPr/>
        </p:nvSpPr>
        <p:spPr>
          <a:xfrm>
            <a:off x="8884808" y="3205688"/>
            <a:ext cx="1171575" cy="352426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50" dirty="0" smtClean="0">
                <a:ln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/>
                </a:solidFill>
              </a:rPr>
              <a:t>About the app</a:t>
            </a:r>
            <a:endParaRPr lang="en-GB" sz="1050" dirty="0">
              <a:ln>
                <a:solidFill>
                  <a:schemeClr val="bg1">
                    <a:lumMod val="95000"/>
                  </a:schemeClr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4507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7069" y="884048"/>
            <a:ext cx="2241216" cy="395896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200025"/>
            <a:ext cx="8596668" cy="115329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Sign Un, Sign In and Forgot Password Screen</a:t>
            </a:r>
            <a:endParaRPr lang="en-GB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771" y="1717859"/>
            <a:ext cx="1769857" cy="3125154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705" y="1717859"/>
            <a:ext cx="1769858" cy="3125154"/>
          </a:xfrm>
          <a:prstGeom prst="rect">
            <a:avLst/>
          </a:prstGeom>
        </p:spPr>
      </p:pic>
      <p:sp>
        <p:nvSpPr>
          <p:cNvPr id="39" name="Date Placeholder 38"/>
          <p:cNvSpPr>
            <a:spLocks noGrp="1"/>
          </p:cNvSpPr>
          <p:nvPr>
            <p:ph type="dt" sz="half" idx="10"/>
          </p:nvPr>
        </p:nvSpPr>
        <p:spPr>
          <a:xfrm>
            <a:off x="6281295" y="6041362"/>
            <a:ext cx="1835777" cy="365125"/>
          </a:xfrm>
        </p:spPr>
        <p:txBody>
          <a:bodyPr/>
          <a:lstStyle/>
          <a:p>
            <a:fld id="{BAA208EE-30F3-4A6B-9D94-7D89D666155F}" type="datetime2">
              <a:rPr lang="en-GB" sz="1000" smtClean="0">
                <a:solidFill>
                  <a:schemeClr val="tx1"/>
                </a:solidFill>
              </a:rPr>
              <a:t>Monday, 29 February 2016</a:t>
            </a:fld>
            <a:endParaRPr lang="en-GB" sz="1000" dirty="0">
              <a:solidFill>
                <a:schemeClr val="tx1"/>
              </a:solidFill>
            </a:endParaRPr>
          </a:p>
        </p:txBody>
      </p:sp>
      <p:sp>
        <p:nvSpPr>
          <p:cNvPr id="40" name="Footer Placeholder 3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z="1000" dirty="0" smtClean="0">
                <a:solidFill>
                  <a:schemeClr val="tx1"/>
                </a:solidFill>
              </a:rPr>
              <a:t>Jomin Kaitholil George</a:t>
            </a:r>
            <a:endParaRPr lang="en-GB" sz="1000" dirty="0">
              <a:solidFill>
                <a:schemeClr val="tx1"/>
              </a:solidFill>
            </a:endParaRPr>
          </a:p>
        </p:txBody>
      </p:sp>
      <p:sp>
        <p:nvSpPr>
          <p:cNvPr id="41" name="Slide Number Placeholder 4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CFE2D-092C-4D8C-9F63-2AF7560B84D1}" type="slidenum">
              <a:rPr lang="en-GB" smtClean="0"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0599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352425"/>
            <a:ext cx="8596668" cy="684694"/>
          </a:xfrm>
        </p:spPr>
        <p:txBody>
          <a:bodyPr/>
          <a:lstStyle/>
          <a:p>
            <a:r>
              <a:rPr lang="en-GB" dirty="0" smtClean="0"/>
              <a:t>Home Page 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447489" y="6041362"/>
            <a:ext cx="2669583" cy="365125"/>
          </a:xfrm>
        </p:spPr>
        <p:txBody>
          <a:bodyPr/>
          <a:lstStyle/>
          <a:p>
            <a:fld id="{E6008008-1AA2-4AA8-B340-56FF6FD94424}" type="datetime2">
              <a:rPr lang="en-GB" smtClean="0"/>
              <a:t>Monday, 29 February 2016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Jomin Kaitholil George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CFE2D-092C-4D8C-9F63-2AF7560B84D1}" type="slidenum">
              <a:rPr lang="en-GB" smtClean="0"/>
              <a:t>4</a:t>
            </a:fld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9987" y="1037119"/>
            <a:ext cx="2707429" cy="4782500"/>
          </a:xfrm>
          <a:prstGeom prst="rect">
            <a:avLst/>
          </a:prstGeom>
        </p:spPr>
      </p:pic>
      <p:pic>
        <p:nvPicPr>
          <p:cNvPr id="1028" name="Picture 4" descr="https://www.whatdotheyknow.com/request/150554/response/369336/attach/html/3/foiextract20130315-26786-ybc6oe-0-13_4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4949" y="1495196"/>
            <a:ext cx="2122488" cy="821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Rounded Rectangle 29"/>
          <p:cNvSpPr/>
          <p:nvPr/>
        </p:nvSpPr>
        <p:spPr>
          <a:xfrm>
            <a:off x="3826929" y="2090489"/>
            <a:ext cx="949810" cy="222007"/>
          </a:xfrm>
          <a:prstGeom prst="roundRect">
            <a:avLst/>
          </a:prstGeom>
          <a:solidFill>
            <a:srgbClr val="346A8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>
                <a:solidFill>
                  <a:srgbClr val="FFFFFF"/>
                </a:solidFill>
              </a:rPr>
              <a:t>Home</a:t>
            </a:r>
            <a:endParaRPr lang="en-GB" sz="1200" dirty="0">
              <a:solidFill>
                <a:srgbClr val="FFFFFF"/>
              </a:solidFill>
            </a:endParaRPr>
          </a:p>
        </p:txBody>
      </p:sp>
      <p:pic>
        <p:nvPicPr>
          <p:cNvPr id="1036" name="Picture 12" descr="http://ipadinsight.com/wp-content/uploads/2013/02/Subtle-Blue-and-Green-iPad-wallpape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5419" y="2317155"/>
            <a:ext cx="2120748" cy="2867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Rectangle 27"/>
          <p:cNvSpPr/>
          <p:nvPr/>
        </p:nvSpPr>
        <p:spPr>
          <a:xfrm>
            <a:off x="3238983" y="2409596"/>
            <a:ext cx="900853" cy="626503"/>
          </a:xfrm>
          <a:prstGeom prst="rect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Rectangle 36"/>
          <p:cNvSpPr/>
          <p:nvPr/>
        </p:nvSpPr>
        <p:spPr>
          <a:xfrm>
            <a:off x="4257607" y="2409596"/>
            <a:ext cx="900853" cy="626503"/>
          </a:xfrm>
          <a:prstGeom prst="rect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Rectangle 37"/>
          <p:cNvSpPr/>
          <p:nvPr/>
        </p:nvSpPr>
        <p:spPr>
          <a:xfrm>
            <a:off x="3253311" y="3094364"/>
            <a:ext cx="900853" cy="626503"/>
          </a:xfrm>
          <a:prstGeom prst="rect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Rectangle 38"/>
          <p:cNvSpPr/>
          <p:nvPr/>
        </p:nvSpPr>
        <p:spPr>
          <a:xfrm>
            <a:off x="4271935" y="3094364"/>
            <a:ext cx="900853" cy="626503"/>
          </a:xfrm>
          <a:prstGeom prst="rect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Rectangle 43"/>
          <p:cNvSpPr/>
          <p:nvPr/>
        </p:nvSpPr>
        <p:spPr>
          <a:xfrm>
            <a:off x="3255048" y="3779132"/>
            <a:ext cx="900853" cy="626503"/>
          </a:xfrm>
          <a:prstGeom prst="rect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Rectangle 44"/>
          <p:cNvSpPr/>
          <p:nvPr/>
        </p:nvSpPr>
        <p:spPr>
          <a:xfrm>
            <a:off x="4273672" y="3779132"/>
            <a:ext cx="900853" cy="626503"/>
          </a:xfrm>
          <a:prstGeom prst="rect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Rectangle 45"/>
          <p:cNvSpPr/>
          <p:nvPr/>
        </p:nvSpPr>
        <p:spPr>
          <a:xfrm>
            <a:off x="3269376" y="4463900"/>
            <a:ext cx="900853" cy="626503"/>
          </a:xfrm>
          <a:prstGeom prst="rect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Rectangle 46"/>
          <p:cNvSpPr/>
          <p:nvPr/>
        </p:nvSpPr>
        <p:spPr>
          <a:xfrm>
            <a:off x="4288000" y="4463900"/>
            <a:ext cx="900853" cy="626503"/>
          </a:xfrm>
          <a:prstGeom prst="rect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5371" y="2468368"/>
            <a:ext cx="365323" cy="378488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80876" y="2462332"/>
            <a:ext cx="445721" cy="445721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91671" y="3828318"/>
            <a:ext cx="456261" cy="456261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47682" y="3851476"/>
            <a:ext cx="381488" cy="375614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09713" y="3180107"/>
            <a:ext cx="419457" cy="419457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03209" y="3180107"/>
            <a:ext cx="419457" cy="419457"/>
          </a:xfrm>
          <a:prstGeom prst="rect">
            <a:avLst/>
          </a:prstGeom>
        </p:spPr>
      </p:pic>
      <p:sp>
        <p:nvSpPr>
          <p:cNvPr id="51" name="TextBox 50"/>
          <p:cNvSpPr txBox="1"/>
          <p:nvPr/>
        </p:nvSpPr>
        <p:spPr>
          <a:xfrm>
            <a:off x="3238983" y="2865576"/>
            <a:ext cx="89531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00" dirty="0" smtClean="0">
                <a:solidFill>
                  <a:schemeClr val="bg1"/>
                </a:solidFill>
              </a:rPr>
              <a:t>Profile</a:t>
            </a:r>
            <a:endParaRPr lang="en-GB" sz="700" dirty="0">
              <a:solidFill>
                <a:schemeClr val="bg1"/>
              </a:solidFill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4256337" y="2865176"/>
            <a:ext cx="90212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00" dirty="0" smtClean="0">
                <a:solidFill>
                  <a:schemeClr val="bg1"/>
                </a:solidFill>
              </a:rPr>
              <a:t>Find Services</a:t>
            </a:r>
            <a:endParaRPr lang="en-GB" sz="700" dirty="0">
              <a:solidFill>
                <a:schemeClr val="bg1"/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3261875" y="3563253"/>
            <a:ext cx="90212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00" dirty="0" smtClean="0">
                <a:solidFill>
                  <a:schemeClr val="bg1"/>
                </a:solidFill>
              </a:rPr>
              <a:t>Remainders</a:t>
            </a:r>
            <a:endParaRPr lang="en-GB" sz="700" dirty="0">
              <a:solidFill>
                <a:schemeClr val="bg1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4270251" y="3543416"/>
            <a:ext cx="90212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00" dirty="0" smtClean="0">
                <a:solidFill>
                  <a:schemeClr val="bg1"/>
                </a:solidFill>
              </a:rPr>
              <a:t>Appointments</a:t>
            </a:r>
            <a:endParaRPr lang="en-GB" sz="700" dirty="0">
              <a:solidFill>
                <a:schemeClr val="bg1"/>
              </a:solidFill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3285287" y="4251179"/>
            <a:ext cx="87871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00" dirty="0" smtClean="0">
                <a:solidFill>
                  <a:schemeClr val="bg1"/>
                </a:solidFill>
              </a:rPr>
              <a:t>Call for help</a:t>
            </a:r>
            <a:endParaRPr lang="en-GB" sz="700" dirty="0">
              <a:solidFill>
                <a:schemeClr val="bg1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4282424" y="4253456"/>
            <a:ext cx="90212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00" dirty="0" smtClean="0">
                <a:solidFill>
                  <a:schemeClr val="bg1"/>
                </a:solidFill>
              </a:rPr>
              <a:t>Useful Links</a:t>
            </a:r>
            <a:endParaRPr lang="en-GB" sz="700" dirty="0">
              <a:solidFill>
                <a:schemeClr val="bg1"/>
              </a:solidFill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3285287" y="4923281"/>
            <a:ext cx="88577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00" dirty="0" smtClean="0">
                <a:solidFill>
                  <a:schemeClr val="bg1"/>
                </a:solidFill>
              </a:rPr>
              <a:t>Send Feedback</a:t>
            </a:r>
            <a:endParaRPr lang="en-GB" sz="700" dirty="0">
              <a:solidFill>
                <a:schemeClr val="bg1"/>
              </a:solidFill>
            </a:endParaRPr>
          </a:p>
        </p:txBody>
      </p:sp>
      <p:pic>
        <p:nvPicPr>
          <p:cNvPr id="67" name="Picture 6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77816" y="4496772"/>
            <a:ext cx="446961" cy="446961"/>
          </a:xfrm>
          <a:prstGeom prst="rect">
            <a:avLst/>
          </a:prstGeom>
        </p:spPr>
      </p:pic>
      <p:sp>
        <p:nvSpPr>
          <p:cNvPr id="68" name="TextBox 67"/>
          <p:cNvSpPr txBox="1"/>
          <p:nvPr/>
        </p:nvSpPr>
        <p:spPr>
          <a:xfrm>
            <a:off x="4359894" y="4912669"/>
            <a:ext cx="88577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00" dirty="0" smtClean="0">
                <a:solidFill>
                  <a:schemeClr val="bg1"/>
                </a:solidFill>
              </a:rPr>
              <a:t>About the app </a:t>
            </a:r>
            <a:endParaRPr lang="en-GB" sz="700" dirty="0">
              <a:solidFill>
                <a:schemeClr val="bg1"/>
              </a:solidFill>
            </a:endParaRPr>
          </a:p>
        </p:txBody>
      </p:sp>
      <p:pic>
        <p:nvPicPr>
          <p:cNvPr id="53" name="Picture 5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526326" y="4498391"/>
            <a:ext cx="396340" cy="454578"/>
          </a:xfrm>
          <a:prstGeom prst="rect">
            <a:avLst/>
          </a:prstGeom>
        </p:spPr>
      </p:pic>
      <p:grpSp>
        <p:nvGrpSpPr>
          <p:cNvPr id="58" name="Group 57"/>
          <p:cNvGrpSpPr/>
          <p:nvPr/>
        </p:nvGrpSpPr>
        <p:grpSpPr>
          <a:xfrm>
            <a:off x="872948" y="1776905"/>
            <a:ext cx="1784493" cy="3264471"/>
            <a:chOff x="531422" y="1258862"/>
            <a:chExt cx="2707429" cy="4782500"/>
          </a:xfrm>
        </p:grpSpPr>
        <p:pic>
          <p:nvPicPr>
            <p:cNvPr id="71" name="Picture 70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1422" y="1258862"/>
              <a:ext cx="2707429" cy="4782500"/>
            </a:xfrm>
            <a:prstGeom prst="rect">
              <a:avLst/>
            </a:prstGeom>
          </p:spPr>
        </p:pic>
        <p:pic>
          <p:nvPicPr>
            <p:cNvPr id="72" name="Picture 4" descr="https://www.whatdotheyknow.com/request/150554/response/369336/attach/html/3/foiextract20130315-26786-ybc6oe-0-13_4.jpg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6384" y="1716939"/>
              <a:ext cx="2122488" cy="8219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3" name="Rounded Rectangle 72"/>
            <p:cNvSpPr/>
            <p:nvPr/>
          </p:nvSpPr>
          <p:spPr>
            <a:xfrm>
              <a:off x="1415035" y="2263023"/>
              <a:ext cx="949810" cy="281490"/>
            </a:xfrm>
            <a:prstGeom prst="roundRect">
              <a:avLst/>
            </a:prstGeom>
            <a:solidFill>
              <a:srgbClr val="3A768C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dirty="0" smtClean="0">
                  <a:solidFill>
                    <a:srgbClr val="FFFFFF"/>
                  </a:solidFill>
                </a:rPr>
                <a:t>Home</a:t>
              </a:r>
              <a:endParaRPr lang="en-GB" sz="1200" dirty="0">
                <a:solidFill>
                  <a:srgbClr val="FFFFFF"/>
                </a:solidFill>
              </a:endParaRPr>
            </a:p>
          </p:txBody>
        </p:sp>
        <p:pic>
          <p:nvPicPr>
            <p:cNvPr id="74" name="Picture 12" descr="http://ipadinsight.com/wp-content/uploads/2013/02/Subtle-Blue-and-Green-iPad-wallpaper.png"/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6854" y="2538898"/>
              <a:ext cx="2120748" cy="28679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7" name="Picture 56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 rot="3981024">
              <a:off x="1189708" y="3034191"/>
              <a:ext cx="1571156" cy="1574231"/>
            </a:xfrm>
            <a:prstGeom prst="rect">
              <a:avLst/>
            </a:prstGeom>
          </p:spPr>
        </p:pic>
        <p:sp>
          <p:nvSpPr>
            <p:cNvPr id="102" name="TextBox 101"/>
            <p:cNvSpPr txBox="1"/>
            <p:nvPr/>
          </p:nvSpPr>
          <p:spPr>
            <a:xfrm>
              <a:off x="1189708" y="3636366"/>
              <a:ext cx="1560026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50" dirty="0" smtClean="0">
                  <a:solidFill>
                    <a:schemeClr val="bg1"/>
                  </a:solidFill>
                </a:rPr>
                <a:t>Loading ..</a:t>
              </a:r>
              <a:endParaRPr lang="en-GB" sz="105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632621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145933" y="6041362"/>
            <a:ext cx="2971140" cy="365125"/>
          </a:xfrm>
        </p:spPr>
        <p:txBody>
          <a:bodyPr/>
          <a:lstStyle/>
          <a:p>
            <a:fld id="{E6008008-1AA2-4AA8-B340-56FF6FD94424}" type="datetime2">
              <a:rPr lang="en-GB" smtClean="0"/>
              <a:t>Monday, 29 February 2016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Jomin Kaitholil George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CFE2D-092C-4D8C-9F63-2AF7560B84D1}" type="slidenum">
              <a:rPr lang="en-GB" smtClean="0"/>
              <a:t>5</a:t>
            </a:fld>
            <a:endParaRPr lang="en-GB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429" y="1043705"/>
            <a:ext cx="2707429" cy="4782500"/>
          </a:xfrm>
          <a:prstGeom prst="rect">
            <a:avLst/>
          </a:prstGeom>
        </p:spPr>
      </p:pic>
      <p:pic>
        <p:nvPicPr>
          <p:cNvPr id="29" name="Picture 4" descr="https://www.whatdotheyknow.com/request/150554/response/369336/attach/html/3/foiextract20130315-26786-ybc6oe-0-13_4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391" y="1501782"/>
            <a:ext cx="2122488" cy="821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12" descr="http://ipadinsight.com/wp-content/uploads/2013/02/Subtle-Blue-and-Green-iPad-wallpape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861" y="2323741"/>
            <a:ext cx="2120748" cy="2867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8010" y="2481846"/>
            <a:ext cx="784266" cy="784266"/>
          </a:xfrm>
          <a:prstGeom prst="rect">
            <a:avLst/>
          </a:prstGeom>
        </p:spPr>
      </p:pic>
      <p:sp>
        <p:nvSpPr>
          <p:cNvPr id="56" name="Rounded Rectangle 55"/>
          <p:cNvSpPr/>
          <p:nvPr/>
        </p:nvSpPr>
        <p:spPr>
          <a:xfrm>
            <a:off x="2288011" y="2092703"/>
            <a:ext cx="784264" cy="215033"/>
          </a:xfrm>
          <a:prstGeom prst="roundRect">
            <a:avLst/>
          </a:prstGeom>
          <a:solidFill>
            <a:srgbClr val="3A768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>
                <a:solidFill>
                  <a:srgbClr val="FFFFFF"/>
                </a:solidFill>
              </a:rPr>
              <a:t>Profile</a:t>
            </a:r>
            <a:endParaRPr lang="en-GB" sz="1200" dirty="0">
              <a:solidFill>
                <a:srgbClr val="FFFFFF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1630591" y="3266112"/>
            <a:ext cx="21220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b="1" dirty="0" smtClean="0">
                <a:solidFill>
                  <a:schemeClr val="bg1"/>
                </a:solidFill>
              </a:rPr>
              <a:t>Jomin George</a:t>
            </a:r>
            <a:endParaRPr lang="en-GB" sz="1000" b="1" dirty="0">
              <a:solidFill>
                <a:schemeClr val="bg1"/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1630591" y="3441086"/>
            <a:ext cx="212201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600" dirty="0" smtClean="0">
                <a:solidFill>
                  <a:schemeClr val="bg1"/>
                </a:solidFill>
              </a:rPr>
              <a:t>Last Login: Thursday, February 29, 2016, 15:20:13</a:t>
            </a:r>
            <a:endParaRPr lang="en-GB" sz="600" dirty="0">
              <a:solidFill>
                <a:schemeClr val="bg1"/>
              </a:solidFill>
            </a:endParaRPr>
          </a:p>
        </p:txBody>
      </p:sp>
      <p:sp>
        <p:nvSpPr>
          <p:cNvPr id="59" name="Rounded Rectangle 58"/>
          <p:cNvSpPr/>
          <p:nvPr/>
        </p:nvSpPr>
        <p:spPr>
          <a:xfrm>
            <a:off x="1716787" y="4282936"/>
            <a:ext cx="1974035" cy="163227"/>
          </a:xfrm>
          <a:prstGeom prst="roundRect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11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72275" y="3152692"/>
            <a:ext cx="82343" cy="82343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3078007" y="3106729"/>
            <a:ext cx="73387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600" dirty="0" smtClean="0">
                <a:solidFill>
                  <a:schemeClr val="bg1"/>
                </a:solidFill>
              </a:rPr>
              <a:t>Change Picture</a:t>
            </a:r>
            <a:endParaRPr lang="en-GB" sz="600" dirty="0">
              <a:solidFill>
                <a:schemeClr val="bg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48601" y="2132770"/>
            <a:ext cx="218394" cy="164649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3194436" y="4879532"/>
            <a:ext cx="5581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b="1" dirty="0" smtClean="0">
                <a:solidFill>
                  <a:schemeClr val="bg1"/>
                </a:solidFill>
              </a:rPr>
              <a:t>Done</a:t>
            </a:r>
            <a:endParaRPr lang="en-GB" sz="1000" b="1" dirty="0">
              <a:solidFill>
                <a:schemeClr val="bg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56572" y="4324861"/>
            <a:ext cx="93479" cy="5842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789022" y="4261498"/>
            <a:ext cx="74411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7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Email Address</a:t>
            </a:r>
            <a:endParaRPr lang="en-GB" sz="7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1716787" y="4579790"/>
            <a:ext cx="1974035" cy="163227"/>
          </a:xfrm>
          <a:prstGeom prst="roundRect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11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50068" y="4612102"/>
            <a:ext cx="106486" cy="106486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1789022" y="4566575"/>
            <a:ext cx="84029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7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Contact Number</a:t>
            </a:r>
            <a:endParaRPr lang="en-GB" sz="7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1716788" y="3683901"/>
            <a:ext cx="1974035" cy="163227"/>
          </a:xfrm>
          <a:prstGeom prst="roundRect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11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38228" y="3713659"/>
            <a:ext cx="109134" cy="91880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1771457" y="3665603"/>
            <a:ext cx="47961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7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Gender</a:t>
            </a:r>
            <a:endParaRPr lang="en-GB" sz="7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5" name="Rounded Rectangle 34"/>
          <p:cNvSpPr/>
          <p:nvPr/>
        </p:nvSpPr>
        <p:spPr>
          <a:xfrm>
            <a:off x="1704947" y="3976251"/>
            <a:ext cx="1974035" cy="163227"/>
          </a:xfrm>
          <a:prstGeom prst="roundRect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11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30744" y="3999377"/>
            <a:ext cx="116618" cy="116618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1789022" y="3960998"/>
            <a:ext cx="56137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7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Language</a:t>
            </a:r>
            <a:endParaRPr lang="en-GB" sz="7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4" name="Isosceles Triangle 13"/>
          <p:cNvSpPr/>
          <p:nvPr/>
        </p:nvSpPr>
        <p:spPr>
          <a:xfrm rot="10800000">
            <a:off x="3513345" y="4020244"/>
            <a:ext cx="113533" cy="51229"/>
          </a:xfrm>
          <a:prstGeom prst="triangle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Title 1"/>
          <p:cNvSpPr>
            <a:spLocks noGrp="1"/>
          </p:cNvSpPr>
          <p:nvPr>
            <p:ph type="title"/>
          </p:nvPr>
        </p:nvSpPr>
        <p:spPr>
          <a:xfrm>
            <a:off x="677334" y="234776"/>
            <a:ext cx="8596668" cy="593773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Profile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789737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15191" y="6041362"/>
            <a:ext cx="3301881" cy="365125"/>
          </a:xfrm>
        </p:spPr>
        <p:txBody>
          <a:bodyPr/>
          <a:lstStyle/>
          <a:p>
            <a:fld id="{E6008008-1AA2-4AA8-B340-56FF6FD94424}" type="datetime2">
              <a:rPr lang="en-GB" smtClean="0"/>
              <a:t>Monday, 29 February 2016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Jomin Kaitholil George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CFE2D-092C-4D8C-9F63-2AF7560B84D1}" type="slidenum">
              <a:rPr lang="en-GB" smtClean="0"/>
              <a:t>6</a:t>
            </a:fld>
            <a:endParaRPr lang="en-GB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706" y="1121527"/>
            <a:ext cx="2707429" cy="4782500"/>
          </a:xfrm>
          <a:prstGeom prst="rect">
            <a:avLst/>
          </a:prstGeom>
        </p:spPr>
      </p:pic>
      <p:pic>
        <p:nvPicPr>
          <p:cNvPr id="29" name="Picture 4" descr="https://www.whatdotheyknow.com/request/150554/response/369336/attach/html/3/foiextract20130315-26786-ybc6oe-0-13_4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8668" y="1579604"/>
            <a:ext cx="2122488" cy="821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12" descr="http://ipadinsight.com/wp-content/uploads/2013/02/Subtle-Blue-and-Green-iPad-wallpape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9138" y="2401563"/>
            <a:ext cx="2120748" cy="2867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Rounded Rectangle 55"/>
          <p:cNvSpPr/>
          <p:nvPr/>
        </p:nvSpPr>
        <p:spPr>
          <a:xfrm>
            <a:off x="2292821" y="2170526"/>
            <a:ext cx="1112735" cy="204716"/>
          </a:xfrm>
          <a:prstGeom prst="roundRect">
            <a:avLst/>
          </a:prstGeom>
          <a:solidFill>
            <a:srgbClr val="3A768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>
                <a:solidFill>
                  <a:srgbClr val="FFFFFF"/>
                </a:solidFill>
              </a:rPr>
              <a:t>Find Services</a:t>
            </a:r>
            <a:endParaRPr lang="en-GB" sz="1200" dirty="0">
              <a:solidFill>
                <a:srgbClr val="FFFFFF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45878" y="2210592"/>
            <a:ext cx="218394" cy="164649"/>
          </a:xfrm>
          <a:prstGeom prst="rect">
            <a:avLst/>
          </a:prstGeom>
        </p:spPr>
      </p:pic>
      <p:sp>
        <p:nvSpPr>
          <p:cNvPr id="32" name="Title 1"/>
          <p:cNvSpPr>
            <a:spLocks noGrp="1"/>
          </p:cNvSpPr>
          <p:nvPr>
            <p:ph type="title"/>
          </p:nvPr>
        </p:nvSpPr>
        <p:spPr>
          <a:xfrm>
            <a:off x="677334" y="234776"/>
            <a:ext cx="8596668" cy="593773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Find Services</a:t>
            </a:r>
            <a:endParaRPr lang="en-GB" dirty="0"/>
          </a:p>
        </p:txBody>
      </p:sp>
      <p:sp>
        <p:nvSpPr>
          <p:cNvPr id="37" name="Rectangle 36"/>
          <p:cNvSpPr/>
          <p:nvPr/>
        </p:nvSpPr>
        <p:spPr>
          <a:xfrm>
            <a:off x="1828552" y="2482673"/>
            <a:ext cx="900853" cy="626503"/>
          </a:xfrm>
          <a:prstGeom prst="rect">
            <a:avLst/>
          </a:prstGeom>
          <a:solidFill>
            <a:srgbClr val="006600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Rectangle 37"/>
          <p:cNvSpPr/>
          <p:nvPr/>
        </p:nvSpPr>
        <p:spPr>
          <a:xfrm>
            <a:off x="2847176" y="2482673"/>
            <a:ext cx="900853" cy="626503"/>
          </a:xfrm>
          <a:prstGeom prst="rect">
            <a:avLst/>
          </a:prstGeom>
          <a:solidFill>
            <a:srgbClr val="00B050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Rectangle 38"/>
          <p:cNvSpPr/>
          <p:nvPr/>
        </p:nvSpPr>
        <p:spPr>
          <a:xfrm>
            <a:off x="1842880" y="3167441"/>
            <a:ext cx="900853" cy="626503"/>
          </a:xfrm>
          <a:prstGeom prst="rect">
            <a:avLst/>
          </a:prstGeom>
          <a:solidFill>
            <a:srgbClr val="FF9900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Rectangle 39"/>
          <p:cNvSpPr/>
          <p:nvPr/>
        </p:nvSpPr>
        <p:spPr>
          <a:xfrm>
            <a:off x="2861504" y="3167441"/>
            <a:ext cx="900853" cy="626503"/>
          </a:xfrm>
          <a:prstGeom prst="rect">
            <a:avLst/>
          </a:prstGeom>
          <a:solidFill>
            <a:srgbClr val="CCCC00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Rectangle 41"/>
          <p:cNvSpPr/>
          <p:nvPr/>
        </p:nvSpPr>
        <p:spPr>
          <a:xfrm>
            <a:off x="1844617" y="3852209"/>
            <a:ext cx="900853" cy="626503"/>
          </a:xfrm>
          <a:prstGeom prst="rect">
            <a:avLst/>
          </a:prstGeom>
          <a:solidFill>
            <a:srgbClr val="993366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Rectangle 42"/>
          <p:cNvSpPr/>
          <p:nvPr/>
        </p:nvSpPr>
        <p:spPr>
          <a:xfrm>
            <a:off x="2863241" y="3852209"/>
            <a:ext cx="900853" cy="626503"/>
          </a:xfrm>
          <a:prstGeom prst="rect">
            <a:avLst/>
          </a:prstGeom>
          <a:solidFill>
            <a:srgbClr val="9966FF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Rectangle 43"/>
          <p:cNvSpPr/>
          <p:nvPr/>
        </p:nvSpPr>
        <p:spPr>
          <a:xfrm>
            <a:off x="1858945" y="4536977"/>
            <a:ext cx="900853" cy="626503"/>
          </a:xfrm>
          <a:prstGeom prst="rect">
            <a:avLst/>
          </a:prstGeom>
          <a:solidFill>
            <a:srgbClr val="990033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Rectangle 44"/>
          <p:cNvSpPr/>
          <p:nvPr/>
        </p:nvSpPr>
        <p:spPr>
          <a:xfrm>
            <a:off x="2877569" y="4536977"/>
            <a:ext cx="900853" cy="626503"/>
          </a:xfrm>
          <a:prstGeom prst="rect">
            <a:avLst/>
          </a:prstGeom>
          <a:solidFill>
            <a:srgbClr val="0099CC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2" name="TextBox 51"/>
          <p:cNvSpPr txBox="1"/>
          <p:nvPr/>
        </p:nvSpPr>
        <p:spPr>
          <a:xfrm>
            <a:off x="1828552" y="2938653"/>
            <a:ext cx="89531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00" dirty="0" smtClean="0">
                <a:solidFill>
                  <a:schemeClr val="bg1"/>
                </a:solidFill>
              </a:rPr>
              <a:t>Hospital</a:t>
            </a:r>
            <a:endParaRPr lang="en-GB" sz="700" dirty="0">
              <a:solidFill>
                <a:schemeClr val="bg1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2845906" y="2938253"/>
            <a:ext cx="90212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00" dirty="0" smtClean="0">
                <a:solidFill>
                  <a:schemeClr val="bg1"/>
                </a:solidFill>
              </a:rPr>
              <a:t>Pharmacies</a:t>
            </a:r>
            <a:endParaRPr lang="en-GB" sz="700" dirty="0">
              <a:solidFill>
                <a:schemeClr val="bg1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1851444" y="3636330"/>
            <a:ext cx="90212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00" dirty="0" smtClean="0">
                <a:solidFill>
                  <a:schemeClr val="bg1"/>
                </a:solidFill>
              </a:rPr>
              <a:t>Walk-in Centre</a:t>
            </a:r>
            <a:endParaRPr lang="en-GB" sz="700" dirty="0">
              <a:solidFill>
                <a:schemeClr val="bg1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2859820" y="3616493"/>
            <a:ext cx="90212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00" dirty="0" smtClean="0">
                <a:solidFill>
                  <a:schemeClr val="bg1"/>
                </a:solidFill>
              </a:rPr>
              <a:t>Fracture Clinic</a:t>
            </a:r>
            <a:endParaRPr lang="en-GB" sz="700" dirty="0">
              <a:solidFill>
                <a:schemeClr val="bg1"/>
              </a:solidFill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1874856" y="4324256"/>
            <a:ext cx="87871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00" dirty="0" smtClean="0">
                <a:solidFill>
                  <a:schemeClr val="bg1"/>
                </a:solidFill>
              </a:rPr>
              <a:t>GP</a:t>
            </a:r>
            <a:endParaRPr lang="en-GB" sz="700" dirty="0">
              <a:solidFill>
                <a:schemeClr val="bg1"/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2871993" y="4326533"/>
            <a:ext cx="90212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00" dirty="0" smtClean="0">
                <a:solidFill>
                  <a:schemeClr val="bg1"/>
                </a:solidFill>
              </a:rPr>
              <a:t>Dentist</a:t>
            </a:r>
            <a:endParaRPr lang="en-GB" sz="700" dirty="0">
              <a:solidFill>
                <a:schemeClr val="bg1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1874856" y="4996358"/>
            <a:ext cx="88577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00" dirty="0" smtClean="0">
                <a:solidFill>
                  <a:schemeClr val="bg1"/>
                </a:solidFill>
              </a:rPr>
              <a:t>Eye-care</a:t>
            </a:r>
            <a:endParaRPr lang="en-GB" sz="700" dirty="0">
              <a:solidFill>
                <a:schemeClr val="bg1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2949463" y="4985746"/>
            <a:ext cx="88577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00" dirty="0" smtClean="0">
                <a:solidFill>
                  <a:schemeClr val="bg1"/>
                </a:solidFill>
              </a:rPr>
              <a:t>Sexual Health</a:t>
            </a:r>
            <a:endParaRPr lang="en-GB" sz="700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97435" y="2558982"/>
            <a:ext cx="399064" cy="39906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97435" y="3898343"/>
            <a:ext cx="431726" cy="43172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11750" y="2543001"/>
            <a:ext cx="528913" cy="35041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69793" y="3218423"/>
            <a:ext cx="265423" cy="440872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92343" y="3220507"/>
            <a:ext cx="409248" cy="409248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96123" y="3915173"/>
            <a:ext cx="360166" cy="428769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080579" y="4582666"/>
            <a:ext cx="429516" cy="429516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96555" y="4627533"/>
            <a:ext cx="432606" cy="347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36851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463</TotalTime>
  <Words>120</Words>
  <Application>Microsoft Office PowerPoint</Application>
  <PresentationFormat>Widescreen</PresentationFormat>
  <Paragraphs>66</Paragraphs>
  <Slides>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Calibri</vt:lpstr>
      <vt:lpstr>Trebuchet MS</vt:lpstr>
      <vt:lpstr>Wingdings 3</vt:lpstr>
      <vt:lpstr>Facet</vt:lpstr>
      <vt:lpstr>Storyboard </vt:lpstr>
      <vt:lpstr>Structure </vt:lpstr>
      <vt:lpstr>Sign Un, Sign In and Forgot Password Screen</vt:lpstr>
      <vt:lpstr>Home Page </vt:lpstr>
      <vt:lpstr>Profile</vt:lpstr>
      <vt:lpstr>Find Services</vt:lpstr>
    </vt:vector>
  </TitlesOfParts>
  <Company>Newcastle University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Jomin Kaitholil George (UG)</dc:creator>
  <cp:lastModifiedBy>Jomin George</cp:lastModifiedBy>
  <cp:revision>204</cp:revision>
  <dcterms:created xsi:type="dcterms:W3CDTF">2016-02-04T10:48:13Z</dcterms:created>
  <dcterms:modified xsi:type="dcterms:W3CDTF">2016-02-29T20:07:27Z</dcterms:modified>
</cp:coreProperties>
</file>